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6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98" d="100"/>
          <a:sy n="98" d="100"/>
        </p:scale>
        <p:origin x="-7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CDBD8-551F-4529-8981-116D6B6C4EFE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6FC08-D859-4720-8175-B6DE847D8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68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Шаблоны «Детские»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57290" y="478632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Зобнина Ирина Евгеньевна,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школы – лицея № 101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Караганды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C9C7-E44F-4A67-9D54-33E8F99C109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15D9-45B4-4186-96CE-03CB99E5C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C9C7-E44F-4A67-9D54-33E8F99C109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15D9-45B4-4186-96CE-03CB99E5C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C9C7-E44F-4A67-9D54-33E8F99C109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15D9-45B4-4186-96CE-03CB99E5C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C9C7-E44F-4A67-9D54-33E8F99C109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15D9-45B4-4186-96CE-03CB99E5C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C9C7-E44F-4A67-9D54-33E8F99C109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15D9-45B4-4186-96CE-03CB99E5C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C9C7-E44F-4A67-9D54-33E8F99C109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15D9-45B4-4186-96CE-03CB99E5C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C9C7-E44F-4A67-9D54-33E8F99C109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15D9-45B4-4186-96CE-03CB99E5C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C9C7-E44F-4A67-9D54-33E8F99C109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15D9-45B4-4186-96CE-03CB99E5C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C9C7-E44F-4A67-9D54-33E8F99C109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15D9-45B4-4186-96CE-03CB99E5C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C9C7-E44F-4A67-9D54-33E8F99C109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15D9-45B4-4186-96CE-03CB99E5C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C9C7-E44F-4A67-9D54-33E8F99C109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115D9-45B4-4186-96CE-03CB99E5C3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8C9C7-E44F-4A67-9D54-33E8F99C1091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115D9-45B4-4186-96CE-03CB99E5C3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460" y="148473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Районный конкурс: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«Лучший родительский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уголок».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общеобразовательное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учреждение « Детский сад им. Кирова»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 презентации: Бурцева Елена Викторовна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split orient="vert"/>
      </p:transition>
    </mc:Choice>
    <mc:Fallback>
      <p:transition spd="slow" advClick="0" advTm="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813060"/>
            <a:ext cx="3487920" cy="26159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0" y="1700760"/>
            <a:ext cx="3631940" cy="2723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480" y="3429000"/>
            <a:ext cx="3384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Информация о правилах дорожного движения и много другой полезной информации.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9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0" y="764630"/>
            <a:ext cx="3631940" cy="27239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0" y="1628750"/>
            <a:ext cx="3631940" cy="2723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510" y="3645030"/>
            <a:ext cx="3312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Большой выбор разнообразного материала  в буклетах, папках-передвижках.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400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14:doors dir="ver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32" y="764629"/>
            <a:ext cx="3672511" cy="2754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0" y="3068949"/>
            <a:ext cx="3618801" cy="2714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4010" y="2204830"/>
            <a:ext cx="3672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Упражнения для артикуляционной гимнастики, чистоговорки, скороговорки.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500" y="3717040"/>
            <a:ext cx="3096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уголке для родителей есть консультации по технологии </a:t>
            </a:r>
            <a:r>
              <a:rPr lang="ru-RU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Бачевой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Е. В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8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0" y="1518452"/>
            <a:ext cx="3600500" cy="2700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0030" y="1344640"/>
            <a:ext cx="4064000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500" y="980660"/>
            <a:ext cx="331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 забытых вещей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20" y="5013220"/>
            <a:ext cx="360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Шкатулка: « Самые интересные фото  моменты»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9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5472">
            <a:off x="1540675" y="590875"/>
            <a:ext cx="2115901" cy="28212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6602">
            <a:off x="5050404" y="700204"/>
            <a:ext cx="2103439" cy="28045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55" y="3150436"/>
            <a:ext cx="3186521" cy="2005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750" y="5165233"/>
            <a:ext cx="3330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родительском уголке размещаются выставки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и 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родителей.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6416">
            <a:off x="1157889" y="3532849"/>
            <a:ext cx="1208724" cy="16116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1010">
            <a:off x="6282521" y="3547693"/>
            <a:ext cx="1356106" cy="180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3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14:prism isContent="1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819" y="836640"/>
            <a:ext cx="80143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40" y="2204831"/>
            <a:ext cx="4974860" cy="32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1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14:honeycomb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30" y="692620"/>
            <a:ext cx="5112710" cy="3834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630" y="4653170"/>
            <a:ext cx="511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Добро пожаловать в среднюю группу: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 Солнечные зайчики»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14:rippl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20" y="678029"/>
            <a:ext cx="5400750" cy="40505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590" y="4797190"/>
            <a:ext cx="5832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стенде для родителей размещена информация: режим работы, сетка образовательной деятельности, памятки для родителей, заповеди.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cover/>
      </p:transition>
    </mc:Choice>
    <mc:Fallback>
      <p:transition spd="slow" advTm="2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10" y="692621"/>
            <a:ext cx="5472760" cy="41045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590" y="4941210"/>
            <a:ext cx="5832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стенде есть информация для родителей о программе воспитания и образования, задачи на год.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circle/>
      </p:transition>
    </mc:Choice>
    <mc:Fallback>
      <p:transition spd="slow" advClick="0" advTm="2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0" y="764631"/>
            <a:ext cx="3744520" cy="28083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43" y="2924929"/>
            <a:ext cx="3652884" cy="273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20" y="908650"/>
            <a:ext cx="360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Родители  каждый  день  могут  видеть,  какое  меню  у  его  ребёнка  сегодня.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1575" y="4149100"/>
            <a:ext cx="2376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Уголок для поздравления именинников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00">
        <p14:reveal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40" y="908650"/>
            <a:ext cx="3375163" cy="3969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550" y="4878148"/>
            <a:ext cx="633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этом уголке размещена информация о воспитателях группы, график работы специалистов, работающих в детском саду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8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cover/>
      </p:transition>
    </mc:Choice>
    <mc:Fallback>
      <p:transition spd="slow" advTm="2000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751047"/>
            <a:ext cx="4032560" cy="30244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30" y="3140960"/>
            <a:ext cx="3600500" cy="25695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4850" y="788124"/>
            <a:ext cx="3456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Страничка: « Наша жизнь день за днём».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Каждый  день  родители  могут  любоваться  ежедневным  творчеством  своих  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детей. Также 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аждую неделю, родителей информируем о том, какая тема недели и над какими задачами будем работать.</a:t>
            </a: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1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push dir="u"/>
      </p:transition>
    </mc:Choice>
    <mc:Fallback>
      <p:transition spd="slow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410" y="1268703"/>
            <a:ext cx="3456480" cy="2592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70" y="1628750"/>
            <a:ext cx="40640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10" y="5116280"/>
            <a:ext cx="424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Доска объявлений и поощрений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0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wheel spokes="1"/>
      </p:transition>
    </mc:Choice>
    <mc:Fallback>
      <p:transition spd="slow" advTm="2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80" y="836640"/>
            <a:ext cx="3360466" cy="2520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9110">
            <a:off x="4608380" y="1394933"/>
            <a:ext cx="3672510" cy="27543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470" y="3573020"/>
            <a:ext cx="396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Информация для родителей о здоровом образе жизни, о том , что должен знать и уметь ребёнок в 4 года, о правах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ребёнка.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9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pull/>
      </p:transition>
    </mc:Choice>
    <mc:Fallback>
      <p:transition spd="slow" advTm="2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74a9b567ee75ecea518936dc7493e7a9992c4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236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Районный конкурс:  «Лучший родительский  уголок».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 Примудрая</cp:lastModifiedBy>
  <cp:revision>19</cp:revision>
  <dcterms:created xsi:type="dcterms:W3CDTF">2015-07-17T14:37:14Z</dcterms:created>
  <dcterms:modified xsi:type="dcterms:W3CDTF">2016-12-15T04:42:30Z</dcterms:modified>
</cp:coreProperties>
</file>